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Helvetica World" panose="020B0604020202020204" charset="-128"/>
      <p:regular r:id="rId8"/>
    </p:embeddedFont>
    <p:embeddedFont>
      <p:font typeface="Helvetica World Bold" panose="020B0604020202020204" charset="-128"/>
      <p:regular r:id="rId9"/>
    </p:embeddedFont>
    <p:embeddedFont>
      <p:font typeface="Georgia Pro Condensed" panose="020B0604020202020204" charset="0"/>
      <p:regular r:id="rId10"/>
    </p:embeddedFont>
    <p:embeddedFont>
      <p:font typeface="Georgia Pro Condensed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3"/>
              <a:stretch>
                <a:fillRect t="-199" b="-199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3117037">
            <a:off x="9428808" y="7569207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75111" y="122797"/>
            <a:ext cx="11943261" cy="3760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54"/>
              </a:lnSpc>
              <a:spcBef>
                <a:spcPct val="0"/>
              </a:spcBef>
            </a:pPr>
            <a:r>
              <a:rPr lang="en-US" sz="7657" b="1" u="none" strike="noStrike" spc="-229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How Climate Change Is Impacting the Global Ecosystem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09800" y="4695936"/>
            <a:ext cx="8149284" cy="5687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70"/>
              </a:lnSpc>
            </a:pPr>
            <a:r>
              <a:rPr lang="en-US" sz="6900" spc="-207" dirty="0" err="1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Name:Raiyan</a:t>
            </a:r>
            <a:r>
              <a:rPr lang="en-US" sz="6900" spc="-207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Mugdho</a:t>
            </a:r>
          </a:p>
          <a:p>
            <a:pPr algn="ctr">
              <a:lnSpc>
                <a:spcPts val="8970"/>
              </a:lnSpc>
            </a:pPr>
            <a:r>
              <a:rPr lang="en-US" sz="6900" spc="-207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ID:2211394042</a:t>
            </a:r>
          </a:p>
          <a:p>
            <a:pPr algn="ctr">
              <a:lnSpc>
                <a:spcPts val="8970"/>
              </a:lnSpc>
            </a:pPr>
            <a:r>
              <a:rPr lang="en-US" sz="6900" spc="-207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Course : ENG111</a:t>
            </a:r>
          </a:p>
          <a:p>
            <a:pPr algn="ctr">
              <a:lnSpc>
                <a:spcPts val="8970"/>
              </a:lnSpc>
            </a:pPr>
            <a:r>
              <a:rPr lang="en-US" sz="6900" spc="-207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Faculty : SZN</a:t>
            </a:r>
          </a:p>
          <a:p>
            <a:pPr algn="ctr">
              <a:lnSpc>
                <a:spcPts val="8970"/>
              </a:lnSpc>
              <a:spcBef>
                <a:spcPct val="0"/>
              </a:spcBef>
            </a:pPr>
            <a:endParaRPr lang="en-US" sz="6900" spc="-207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96400" y="0"/>
            <a:ext cx="8991600" cy="3352800"/>
            <a:chOff x="0" y="0"/>
            <a:chExt cx="2368158" cy="8830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68158" cy="883042"/>
            </a:xfrm>
            <a:custGeom>
              <a:avLst/>
              <a:gdLst/>
              <a:ahLst/>
              <a:cxnLst/>
              <a:rect l="l" t="t" r="r" b="b"/>
              <a:pathLst>
                <a:path w="2368158" h="883042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2F4F5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368158" cy="921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3"/>
              <a:stretch>
                <a:fillRect t="-66" b="-6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25898" y="377825"/>
            <a:ext cx="7931408" cy="2624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32"/>
              </a:lnSpc>
              <a:spcBef>
                <a:spcPct val="0"/>
              </a:spcBef>
            </a:pPr>
            <a:r>
              <a:rPr lang="en-US" sz="6000" spc="-252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Understanding Climate Change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23047" y="3556313"/>
            <a:ext cx="9327059" cy="541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27955" lvl="1" indent="-713978" algn="l">
              <a:lnSpc>
                <a:spcPts val="8598"/>
              </a:lnSpc>
              <a:buFont typeface="Arial"/>
              <a:buChar char="•"/>
            </a:pPr>
            <a:r>
              <a:rPr lang="en-US" sz="5400" spc="-19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Climate Change</a:t>
            </a:r>
          </a:p>
          <a:p>
            <a:pPr marL="1427955" lvl="1" indent="-713978" algn="l">
              <a:lnSpc>
                <a:spcPts val="8598"/>
              </a:lnSpc>
              <a:buFont typeface="Arial"/>
              <a:buChar char="•"/>
            </a:pPr>
            <a:r>
              <a:rPr lang="en-US" sz="5400" spc="-19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Greenhouse Gases</a:t>
            </a:r>
          </a:p>
          <a:p>
            <a:pPr marL="1427955" lvl="1" indent="-713978" algn="l">
              <a:lnSpc>
                <a:spcPts val="8598"/>
              </a:lnSpc>
              <a:buFont typeface="Arial"/>
              <a:buChar char="•"/>
            </a:pPr>
            <a:r>
              <a:rPr lang="en-US" sz="5400" spc="-19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Global Temperature Rise</a:t>
            </a:r>
          </a:p>
          <a:p>
            <a:pPr marL="1427955" lvl="1" indent="-713978" algn="l">
              <a:lnSpc>
                <a:spcPts val="8598"/>
              </a:lnSpc>
              <a:buFont typeface="Arial"/>
              <a:buChar char="•"/>
            </a:pPr>
            <a:r>
              <a:rPr lang="en-US" sz="5400" spc="-19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Resulting Effects</a:t>
            </a:r>
          </a:p>
          <a:p>
            <a:pPr algn="l">
              <a:lnSpc>
                <a:spcPts val="8598"/>
              </a:lnSpc>
            </a:pPr>
            <a:endParaRPr lang="en-US" sz="6613" spc="-198" dirty="0">
              <a:solidFill>
                <a:srgbClr val="FFFFFF"/>
              </a:soli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5250" y="3556890"/>
            <a:ext cx="6886575" cy="501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32793" lvl="1" indent="-616397" algn="l">
              <a:lnSpc>
                <a:spcPts val="7994"/>
              </a:lnSpc>
              <a:buFont typeface="Arial"/>
              <a:buChar char="•"/>
            </a:pPr>
            <a:r>
              <a:rPr lang="en-US" sz="5710" spc="-8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Disruption of     Habitats</a:t>
            </a:r>
          </a:p>
          <a:p>
            <a:pPr marL="1232793" lvl="1" indent="-616397" algn="l">
              <a:lnSpc>
                <a:spcPts val="7994"/>
              </a:lnSpc>
              <a:buFont typeface="Arial"/>
              <a:buChar char="•"/>
            </a:pPr>
            <a:r>
              <a:rPr lang="en-US" sz="5710" spc="-8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Forest Fires &amp;   Deforestation</a:t>
            </a:r>
          </a:p>
          <a:p>
            <a:pPr marL="1232793" lvl="1" indent="-616397" algn="l">
              <a:lnSpc>
                <a:spcPts val="7994"/>
              </a:lnSpc>
              <a:buFont typeface="Arial"/>
              <a:buChar char="•"/>
            </a:pPr>
            <a:r>
              <a:rPr lang="en-US" sz="5710" spc="-85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Loss of Pollinators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6750" y="581025"/>
            <a:ext cx="6886575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b="1" spc="-240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Effects on Biodiversity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3"/>
              <a:stretch>
                <a:fillRect t="-66" b="-6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750" y="-85725"/>
            <a:ext cx="6886575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b="1" spc="-240" dirty="0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Effects on Oceans and Marine Life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3"/>
              <a:stretch>
                <a:fillRect t="-66" b="-6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536897" y="4660900"/>
            <a:ext cx="9268271" cy="3240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24977" lvl="1" indent="-712489" algn="l">
              <a:lnSpc>
                <a:spcPts val="8580"/>
              </a:lnSpc>
              <a:buFont typeface="Arial"/>
              <a:buChar char="•"/>
            </a:pPr>
            <a:r>
              <a:rPr lang="en-US" sz="6600" spc="-19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Rising Sea Temperatures</a:t>
            </a:r>
          </a:p>
          <a:p>
            <a:pPr marL="1424977" lvl="1" indent="-712489" algn="l">
              <a:lnSpc>
                <a:spcPts val="8580"/>
              </a:lnSpc>
              <a:buFont typeface="Arial"/>
              <a:buChar char="•"/>
            </a:pPr>
            <a:r>
              <a:rPr lang="en-US" sz="6600" spc="-19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Ocean Acidification</a:t>
            </a:r>
          </a:p>
          <a:p>
            <a:pPr marL="1424977" lvl="1" indent="-712489" algn="l">
              <a:lnSpc>
                <a:spcPts val="8580"/>
              </a:lnSpc>
              <a:buFont typeface="Arial"/>
              <a:buChar char="•"/>
            </a:pPr>
            <a:r>
              <a:rPr lang="en-US" sz="6600" spc="-198" dirty="0">
                <a:solidFill>
                  <a:srgbClr val="FFFFFF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Disrupted Food Chains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750" y="581025"/>
            <a:ext cx="6886575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US" sz="8000" spc="-240" dirty="0">
                <a:solidFill>
                  <a:srgbClr val="D6E7E3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Effects on Human Societies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3"/>
              <a:stretch>
                <a:fillRect t="-66" b="-6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-445368" y="3708400"/>
            <a:ext cx="9110811" cy="425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03388" lvl="1" indent="-701694" algn="l">
              <a:lnSpc>
                <a:spcPts val="8450"/>
              </a:lnSpc>
              <a:buFont typeface="Arial"/>
              <a:buChar char="•"/>
            </a:pPr>
            <a:r>
              <a:rPr lang="en-US" sz="6500" spc="-195" dirty="0">
                <a:solidFill>
                  <a:srgbClr val="D6E7E3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Extreme Weather Events</a:t>
            </a:r>
          </a:p>
          <a:p>
            <a:pPr marL="1403388" lvl="1" indent="-701694" algn="l">
              <a:lnSpc>
                <a:spcPts val="8450"/>
              </a:lnSpc>
              <a:buFont typeface="Arial"/>
              <a:buChar char="•"/>
            </a:pPr>
            <a:r>
              <a:rPr lang="en-US" sz="6500" spc="-195" dirty="0">
                <a:solidFill>
                  <a:srgbClr val="D6E7E3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Food &amp; Water Insecurity</a:t>
            </a:r>
          </a:p>
          <a:p>
            <a:pPr marL="1403388" lvl="1" indent="-701694" algn="l">
              <a:lnSpc>
                <a:spcPts val="8450"/>
              </a:lnSpc>
              <a:buFont typeface="Arial"/>
              <a:buChar char="•"/>
            </a:pPr>
            <a:r>
              <a:rPr lang="en-US" sz="6500" spc="-195" dirty="0">
                <a:solidFill>
                  <a:srgbClr val="D6E7E3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Health Impacts</a:t>
            </a:r>
          </a:p>
          <a:p>
            <a:pPr marL="1403388" lvl="1" indent="-701694" algn="l">
              <a:lnSpc>
                <a:spcPts val="8450"/>
              </a:lnSpc>
              <a:buFont typeface="Arial"/>
              <a:buChar char="•"/>
            </a:pPr>
            <a:r>
              <a:rPr lang="en-US" sz="6500" spc="-195" dirty="0">
                <a:solidFill>
                  <a:srgbClr val="D6E7E3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Economic Burden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7AA89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52512" y="666750"/>
            <a:ext cx="5753100" cy="8953500"/>
            <a:chOff x="0" y="0"/>
            <a:chExt cx="814724" cy="12679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3"/>
              <a:stretch>
                <a:fillRect t="-199" b="-19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296400" y="8963660"/>
            <a:ext cx="8324850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b="1" spc="-57">
                <a:solidFill>
                  <a:srgbClr val="D6E7E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Caring for our planet together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03759" y="819150"/>
            <a:ext cx="8317491" cy="6817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01"/>
              </a:lnSpc>
            </a:pPr>
            <a:r>
              <a:rPr lang="en-US" sz="8901" b="1" spc="-311">
                <a:solidFill>
                  <a:srgbClr val="FFFFFF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“We do not inherit the Earth from our ancestors; we borrow it from our children.”</a:t>
            </a:r>
          </a:p>
        </p:txBody>
      </p:sp>
      <p:sp>
        <p:nvSpPr>
          <p:cNvPr id="9" name="Freeform 9"/>
          <p:cNvSpPr/>
          <p:nvPr/>
        </p:nvSpPr>
        <p:spPr>
          <a:xfrm rot="-3117037">
            <a:off x="5418783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98</Words>
  <Application>Microsoft Office PowerPoint</Application>
  <PresentationFormat>Custom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Georgia Pro Condensed</vt:lpstr>
      <vt:lpstr>Helvetica World</vt:lpstr>
      <vt:lpstr>Helvetica World Bold</vt:lpstr>
      <vt:lpstr>Georgia Pro Condensed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How Climate Change Impacts</dc:title>
  <dc:description>Presentation - How Climate Change Impacts</dc:description>
  <cp:lastModifiedBy>Raiyan Mugdho</cp:lastModifiedBy>
  <cp:revision>3</cp:revision>
  <dcterms:created xsi:type="dcterms:W3CDTF">2006-08-16T00:00:00Z</dcterms:created>
  <dcterms:modified xsi:type="dcterms:W3CDTF">2025-11-06T17:31:08Z</dcterms:modified>
  <dc:identifier>DAG3kJRJV8I</dc:identifier>
</cp:coreProperties>
</file>